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3" r:id="rId11"/>
    <p:sldId id="286" r:id="rId12"/>
    <p:sldId id="288" r:id="rId13"/>
    <p:sldId id="289" r:id="rId14"/>
    <p:sldId id="294" r:id="rId19"/>
    <p:sldId id="295" r:id="rId20"/>
    <p:sldId id="2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2" autoAdjust="0"/>
    <p:restoredTop sz="94660"/>
  </p:normalViewPr>
  <p:slideViewPr>
    <p:cSldViewPr snapToGrid="0">
      <p:cViewPr>
        <p:scale>
          <a:sx n="96" d="100"/>
          <a:sy n="96" d="100"/>
        </p:scale>
        <p:origin x="56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Tree>
    <p:extLst>
      <p:ext uri="{BB962C8B-B14F-4D97-AF65-F5344CB8AC3E}">
        <p14:creationId xmlns:p14="http://schemas.microsoft.com/office/powerpoint/2010/main" val="37310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sp>
        <p:nvSpPr>
          <p:cNvPr id="4" name="TextBox 3"/>
          <p:cNvSpPr txBox="1"/>
          <p:nvPr/>
        </p:nvSpPr>
        <p:spPr>
          <a:xfrm>
            <a:off x="228600" y="228600"/>
            <a:ext cx="11430000" cy="11430000"/>
          </a:xfrm>
          <a:prstGeom prst="rect">
            <a:avLst/>
          </a:prstGeom>
          <a:noFill/>
        </p:spPr>
        <p:txBody>
          <a:bodyPr wrap="square">
            <a:spAutoFit/>
          </a:bodyPr>
          <a:lstStyle/>
          <a:p/>
          <a:p>
            <a:r>
              <a:t>Arlin P. S. Crotts Radical Hypothesis Lecture: Dark Stars</a:t>
            </a:r>
            <a:br/>
            <a:r>
              <a:t>Speaker:Katherine Freese, UTexas</a:t>
            </a:r>
            <a:br/>
            <a:r>
              <a:t>Date:February 12, 2020</a:t>
            </a:r>
            <a:br/>
            <a:r>
              <a:t>Time:4:05 pm</a:t>
            </a:r>
            <a:br/>
            <a:r>
              <a:t>Location:Pupin 1402</a:t>
            </a:r>
            <a:br/>
            <a:r>
              <a:t>Host:Kathryn Johnston</a:t>
            </a:r>
            <a:br/>
            <a:br/>
            <a:r>
              <a:t>The first phase of stellar evolution in the history of the_x000D_</a:t>
            </a:r>
            <a:br/>
            <a:r>
              <a:t>Universe may be Dark Stars (DS), powered by dark matter heating rather than_x000D_</a:t>
            </a:r>
            <a:br/>
            <a:r>
              <a:t>by nuclear fusion. Weakly Interacting Massive Particles which can be their own antipartners can collect inside the first stars and annihilate to produce_x000D_</a:t>
            </a:r>
            <a:br/>
            <a:r>
              <a:t>a heat source that powers the stars.  A new stellar phase results, a Dark Star, which lasts as long as there is dark matter fuel, with lifetimes from millions to billions of years. Dark Stars, while made primarily of hydrogen and helium, are powered by dark matter. They are very bright diffuse puffy objects and grow to be very massive. In fact, they can grow up to ten million solar masses with up to ten billion solar luminosities. Such objects can be seen in James Webb Space Telescope. Once the dark matter fuel is exhausted, the DS becomes a heavy main sequence star and eventually collapses to form massive black holes that may provide seeds for supermassive black holes observed at early times as well as in galaxies today.</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sp>
        <p:nvSpPr>
          <p:cNvPr id="4" name="TextBox 3"/>
          <p:cNvSpPr txBox="1"/>
          <p:nvPr/>
        </p:nvSpPr>
        <p:spPr>
          <a:xfrm>
            <a:off x="228600" y="228600"/>
            <a:ext cx="11430000" cy="11430000"/>
          </a:xfrm>
          <a:prstGeom prst="rect">
            <a:avLst/>
          </a:prstGeom>
          <a:noFill/>
        </p:spPr>
        <p:txBody>
          <a:bodyPr wrap="square">
            <a:spAutoFit/>
          </a:bodyPr>
          <a:lstStyle/>
          <a:p/>
          <a:p>
            <a:r>
              <a:t>TBA - Levesque</a:t>
            </a:r>
            <a:br/>
            <a:r>
              <a:t>Speaker:Emily Levesque, UWashington</a:t>
            </a:r>
            <a:br/>
            <a:r>
              <a:t>Date:February 19, 2020</a:t>
            </a:r>
            <a:br/>
            <a:r>
              <a:t>Time:4:05 pm</a:t>
            </a:r>
            <a:br/>
            <a:r>
              <a:t>Location:TBD</a:t>
            </a:r>
            <a:br/>
            <a:r>
              <a:t>Host:Mike Hahn</a:t>
            </a:r>
            <a:br/>
            <a:br/>
            <a:r>
              <a:t>TBA</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sp>
        <p:nvSpPr>
          <p:cNvPr id="4" name="TextBox 3"/>
          <p:cNvSpPr txBox="1"/>
          <p:nvPr/>
        </p:nvSpPr>
        <p:spPr>
          <a:xfrm>
            <a:off x="228600" y="228600"/>
            <a:ext cx="11430000" cy="11430000"/>
          </a:xfrm>
          <a:prstGeom prst="rect">
            <a:avLst/>
          </a:prstGeom>
          <a:noFill/>
        </p:spPr>
        <p:txBody>
          <a:bodyPr wrap="square">
            <a:spAutoFit/>
          </a:bodyPr>
          <a:lstStyle/>
          <a:p/>
          <a:p>
            <a:r>
              <a:t>Upcoming Event - Public Talk and Stargazing</a:t>
            </a:r>
            <a:br/>
            <a:br/>
            <a:r>
              <a:t>How Gravitational Waves Pointed Us to the Origin of Gold</a:t>
            </a:r>
            <a:br/>
            <a:r>
              <a:t>February 14th, 2020 7pm</a:t>
            </a:r>
            <a:br/>
            <a:r>
              <a:t>301 Pupin Hall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22548" y="688327"/>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16532</TotalTime>
  <Words>757</Words>
  <Application>Microsoft Macintosh PowerPoint</Application>
  <PresentationFormat>Widescreen</PresentationFormat>
  <Paragraphs>160</Paragraphs>
  <Slides>13</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165</cp:revision>
  <dcterms:created xsi:type="dcterms:W3CDTF">2018-11-13T21:08:29Z</dcterms:created>
  <dcterms:modified xsi:type="dcterms:W3CDTF">2020-02-06T15:33:07Z</dcterms:modified>
</cp:coreProperties>
</file>